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11" r:id="rId1"/>
  </p:sldMasterIdLst>
  <p:notesMasterIdLst>
    <p:notesMasterId r:id="rId3"/>
  </p:notesMasterIdLst>
  <p:sldIdLst>
    <p:sldId id="256" r:id="rId2"/>
  </p:sldIdLst>
  <p:sldSz cx="9144000" cy="6858000" type="screen4x3"/>
  <p:notesSz cx="7315200" cy="9601200"/>
  <p:custDataLst>
    <p:tags r:id="rId4"/>
  </p:custDataLst>
  <p:defaultTextStyle>
    <a:defPPr>
      <a:defRPr lang="en-US"/>
    </a:defPPr>
    <a:lvl1pPr algn="ctr" defTabSz="457200" rtl="0" fontAlgn="base">
      <a:spcBef>
        <a:spcPct val="0"/>
      </a:spcBef>
      <a:spcAft>
        <a:spcPct val="0"/>
      </a:spcAft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sz="1400" kern="1200">
        <a:solidFill>
          <a:srgbClr val="4C4C4C"/>
        </a:solidFill>
        <a:latin typeface="Calibri" charset="0"/>
        <a:ea typeface="ＭＳ Ｐゴシック" pitchFamily="9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7FF7C99-CAB7-4805-868E-B8BC8CE6D29B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93">
          <p15:clr>
            <a:srgbClr val="A4A3A4"/>
          </p15:clr>
        </p15:guide>
        <p15:guide id="2" orient="horz" pos="111">
          <p15:clr>
            <a:srgbClr val="A4A3A4"/>
          </p15:clr>
        </p15:guide>
        <p15:guide id="3" orient="horz" pos="4163">
          <p15:clr>
            <a:srgbClr val="A4A3A4"/>
          </p15:clr>
        </p15:guide>
        <p15:guide id="4" orient="horz" pos="4238">
          <p15:clr>
            <a:srgbClr val="A4A3A4"/>
          </p15:clr>
        </p15:guide>
        <p15:guide id="5" orient="horz" pos="4039">
          <p15:clr>
            <a:srgbClr val="A4A3A4"/>
          </p15:clr>
        </p15:guide>
        <p15:guide id="6" orient="horz" pos="701">
          <p15:clr>
            <a:srgbClr val="A4A3A4"/>
          </p15:clr>
        </p15:guide>
        <p15:guide id="7" orient="horz" pos="2268">
          <p15:clr>
            <a:srgbClr val="A4A3A4"/>
          </p15:clr>
        </p15:guide>
        <p15:guide id="8" orient="horz" pos="3875">
          <p15:clr>
            <a:srgbClr val="A4A3A4"/>
          </p15:clr>
        </p15:guide>
        <p15:guide id="9" pos="5413">
          <p15:clr>
            <a:srgbClr val="A4A3A4"/>
          </p15:clr>
        </p15:guide>
        <p15:guide id="10" pos="465">
          <p15:clr>
            <a:srgbClr val="A4A3A4"/>
          </p15:clr>
        </p15:guide>
        <p15:guide id="11" pos="2483">
          <p15:clr>
            <a:srgbClr val="A4A3A4"/>
          </p15:clr>
        </p15:guide>
        <p15:guide id="12" pos="30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75BC"/>
    <a:srgbClr val="D6F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565" autoAdjust="0"/>
    <p:restoredTop sz="94660"/>
  </p:normalViewPr>
  <p:slideViewPr>
    <p:cSldViewPr snapToGrid="0">
      <p:cViewPr varScale="1">
        <p:scale>
          <a:sx n="73" d="100"/>
          <a:sy n="73" d="100"/>
        </p:scale>
        <p:origin x="1212" y="66"/>
      </p:cViewPr>
      <p:guideLst>
        <p:guide orient="horz" pos="493"/>
        <p:guide orient="horz" pos="111"/>
        <p:guide orient="horz" pos="4163"/>
        <p:guide orient="horz" pos="4238"/>
        <p:guide orient="horz" pos="4039"/>
        <p:guide orient="horz" pos="701"/>
        <p:guide orient="horz" pos="2268"/>
        <p:guide orient="horz" pos="3875"/>
        <p:guide pos="5413"/>
        <p:guide pos="465"/>
        <p:guide pos="2483"/>
        <p:guide pos="30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FF256-29B0-45F5-8AA5-1E1CE47B4409}" type="datetimeFigureOut">
              <a:rPr lang="en-US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B5304E-7D6A-48C1-A6E0-6CA1B2C3B1A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669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0" y="1026560"/>
            <a:ext cx="9144000" cy="5412260"/>
          </a:xfrm>
          <a:prstGeom prst="rect">
            <a:avLst/>
          </a:prstGeom>
          <a:solidFill>
            <a:srgbClr val="1C75BC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7166" name="Rectangle 14"/>
          <p:cNvSpPr>
            <a:spLocks noGrp="1" noChangeArrowheads="1"/>
          </p:cNvSpPr>
          <p:nvPr>
            <p:ph type="ctrTitle" sz="quarter" hasCustomPrompt="1"/>
          </p:nvPr>
        </p:nvSpPr>
        <p:spPr bwMode="gray">
          <a:xfrm>
            <a:off x="822960" y="1645920"/>
            <a:ext cx="7802880" cy="1470025"/>
          </a:xfrm>
          <a:noFill/>
          <a:ln/>
          <a:extLst>
            <a:ext uri="{FAA26D3D-D897-4be2-8F04-BA451C77F1D7}"/>
          </a:extLst>
        </p:spPr>
        <p:txBody>
          <a:bodyPr rIns="457200"/>
          <a:lstStyle>
            <a:lvl1pPr>
              <a:lnSpc>
                <a:spcPct val="100000"/>
              </a:lnSpc>
              <a:defRPr sz="40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77167" name="Rectangle 15"/>
          <p:cNvSpPr>
            <a:spLocks noGrp="1" noChangeArrowheads="1"/>
          </p:cNvSpPr>
          <p:nvPr>
            <p:ph type="subTitle" sz="quarter" idx="1" hasCustomPrompt="1"/>
          </p:nvPr>
        </p:nvSpPr>
        <p:spPr bwMode="gray">
          <a:xfrm>
            <a:off x="822960" y="3172968"/>
            <a:ext cx="7802880" cy="1069848"/>
          </a:xfrm>
          <a:extLst/>
        </p:spPr>
        <p:txBody>
          <a:bodyPr rIns="457200"/>
          <a:lstStyle>
            <a:lvl1pPr marL="0" indent="0">
              <a:buFont typeface="Arial" charset="0"/>
              <a:buNone/>
              <a:defRPr sz="26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0"/>
          </p:nvPr>
        </p:nvSpPr>
        <p:spPr bwMode="gray">
          <a:xfrm>
            <a:off x="182880" y="6492240"/>
            <a:ext cx="7778751" cy="17145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cxnSp>
        <p:nvCxnSpPr>
          <p:cNvPr id="14" name="Straight Connector 15"/>
          <p:cNvCxnSpPr/>
          <p:nvPr/>
        </p:nvCxnSpPr>
        <p:spPr bwMode="gray">
          <a:xfrm>
            <a:off x="187325" y="6438900"/>
            <a:ext cx="8775700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Date Placeholder 12"/>
          <p:cNvSpPr>
            <a:spLocks noGrp="1"/>
          </p:cNvSpPr>
          <p:nvPr>
            <p:ph type="dt" sz="half" idx="2"/>
          </p:nvPr>
        </p:nvSpPr>
        <p:spPr bwMode="gray">
          <a:xfrm>
            <a:off x="822960" y="4265351"/>
            <a:ext cx="2133600" cy="1692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l" defTabSz="457200" rtl="0" fontAlgn="base">
              <a:spcBef>
                <a:spcPct val="0"/>
              </a:spcBef>
              <a:spcAft>
                <a:spcPct val="0"/>
              </a:spcAft>
              <a:defRPr lang="en-US" sz="1100" kern="1200" smtClean="0">
                <a:solidFill>
                  <a:schemeClr val="bg1"/>
                </a:solidFill>
                <a:latin typeface="Calibri" charset="0"/>
                <a:ea typeface="ＭＳ Ｐゴシック" pitchFamily="96" charset="-128"/>
                <a:cs typeface="+mn-cs"/>
              </a:defRPr>
            </a:lvl1pPr>
          </a:lstStyle>
          <a:p>
            <a:fld id="{8FF5FCB5-C5AC-4BEB-95D2-1B762907222E}" type="datetimeFigureOut">
              <a:rPr lang="en-US" smtClean="0"/>
              <a:pPr/>
              <a:t>2/21/2018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" y="90429"/>
            <a:ext cx="1398785" cy="668523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 bwMode="auto">
          <a:xfrm>
            <a:off x="0" y="948426"/>
            <a:ext cx="9144000" cy="97783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Highligh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B85605A-12CD-48A9-A46B-AC6A8C005C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Figure + Detai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80" y="1959102"/>
            <a:ext cx="4206240" cy="3793173"/>
          </a:xfrm>
        </p:spPr>
        <p:txBody>
          <a:bodyPr/>
          <a:lstStyle>
            <a:lvl1pPr marL="0" indent="0">
              <a:spcBef>
                <a:spcPts val="3600"/>
              </a:spcBef>
              <a:buNone/>
              <a:defRPr sz="1400" b="0">
                <a:solidFill>
                  <a:schemeClr val="tx1"/>
                </a:solidFill>
              </a:defRPr>
            </a:lvl1pPr>
            <a:lvl2pPr marL="182880" indent="-182880">
              <a:spcBef>
                <a:spcPts val="1200"/>
              </a:spcBef>
              <a:buFont typeface="Arial" pitchFamily="34" charset="0"/>
              <a:buChar char="•"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23A32AA-02D6-4B59-AD64-C7347BB394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754880" y="1959102"/>
            <a:ext cx="4206240" cy="3793173"/>
          </a:xfrm>
        </p:spPr>
        <p:txBody>
          <a:bodyPr/>
          <a:lstStyle>
            <a:lvl1pPr marL="0" indent="0">
              <a:spcBef>
                <a:spcPts val="3600"/>
              </a:spcBef>
              <a:buNone/>
              <a:defRPr sz="1400" b="0">
                <a:solidFill>
                  <a:schemeClr val="tx1"/>
                </a:solidFill>
              </a:defRPr>
            </a:lvl1pPr>
            <a:lvl2pPr marL="182880" indent="-182880">
              <a:spcBef>
                <a:spcPts val="1200"/>
              </a:spcBef>
              <a:buFont typeface="Arial" pitchFamily="34" charset="0"/>
              <a:buChar char="•"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7"/>
          </p:nvPr>
        </p:nvSpPr>
        <p:spPr bwMode="gray">
          <a:xfrm>
            <a:off x="182880" y="1371600"/>
            <a:ext cx="4206240" cy="480060"/>
          </a:xfrm>
        </p:spPr>
        <p:txBody>
          <a:bodyPr anchor="b" anchorCtr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8"/>
          </p:nvPr>
        </p:nvSpPr>
        <p:spPr bwMode="gray">
          <a:xfrm>
            <a:off x="4754880" y="1371600"/>
            <a:ext cx="4206240" cy="480060"/>
          </a:xfrm>
        </p:spPr>
        <p:txBody>
          <a:bodyPr anchor="b" anchorCtr="0"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lumn Text +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182880" y="2926080"/>
            <a:ext cx="1914144" cy="2887218"/>
          </a:xfrm>
        </p:spPr>
        <p:txBody>
          <a:bodyPr rIns="182880"/>
          <a:lstStyle>
            <a:lvl1pPr marL="0" indent="0">
              <a:buNone/>
              <a:defRPr sz="1400" b="0"/>
            </a:lvl1pPr>
            <a:lvl2pPr marL="0" indent="0">
              <a:spcBef>
                <a:spcPts val="1400"/>
              </a:spcBef>
              <a:buFont typeface="Arial"/>
              <a:buNone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Text Placeholder 5"/>
          <p:cNvSpPr>
            <a:spLocks noGrp="1"/>
          </p:cNvSpPr>
          <p:nvPr>
            <p:ph type="body" sz="quarter" idx="14" hasCustomPrompt="1"/>
          </p:nvPr>
        </p:nvSpPr>
        <p:spPr>
          <a:xfrm>
            <a:off x="2474976" y="2926080"/>
            <a:ext cx="1914144" cy="2887218"/>
          </a:xfrm>
        </p:spPr>
        <p:txBody>
          <a:bodyPr rIns="182880"/>
          <a:lstStyle>
            <a:lvl1pPr marL="0" indent="0">
              <a:buNone/>
              <a:defRPr sz="1400" b="0"/>
            </a:lvl1pPr>
            <a:lvl2pPr marL="0" indent="0">
              <a:spcBef>
                <a:spcPts val="1400"/>
              </a:spcBef>
              <a:buFont typeface="Arial"/>
              <a:buNone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4767072" y="2926080"/>
            <a:ext cx="1914144" cy="2887218"/>
          </a:xfrm>
        </p:spPr>
        <p:txBody>
          <a:bodyPr rIns="182880"/>
          <a:lstStyle>
            <a:lvl1pPr marL="0" indent="0">
              <a:buNone/>
              <a:defRPr sz="1400" b="0"/>
            </a:lvl1pPr>
            <a:lvl2pPr marL="0" indent="0">
              <a:spcBef>
                <a:spcPts val="1400"/>
              </a:spcBef>
              <a:buFont typeface="Arial"/>
              <a:buNone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4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059168" y="2926080"/>
            <a:ext cx="1914144" cy="2887218"/>
          </a:xfrm>
        </p:spPr>
        <p:txBody>
          <a:bodyPr rIns="182880"/>
          <a:lstStyle>
            <a:lvl1pPr marL="0" indent="0">
              <a:buNone/>
              <a:defRPr sz="1400" b="0"/>
            </a:lvl1pPr>
            <a:lvl2pPr marL="0" indent="0">
              <a:spcBef>
                <a:spcPts val="1400"/>
              </a:spcBef>
              <a:buFont typeface="Arial"/>
              <a:buNone/>
              <a:defRPr sz="1400"/>
            </a:lvl2pPr>
            <a:lvl3pPr marL="457200">
              <a:buFont typeface="Lucida Grande"/>
              <a:buChar char="–"/>
              <a:defRPr/>
            </a:lvl3pPr>
            <a:lvl4pPr marL="731520">
              <a:buFont typeface="Arial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16" name="Picture Placeholder 15"/>
          <p:cNvSpPr>
            <a:spLocks noGrp="1" noChangeAspect="1"/>
          </p:cNvSpPr>
          <p:nvPr>
            <p:ph type="pic" sz="quarter" idx="17"/>
          </p:nvPr>
        </p:nvSpPr>
        <p:spPr>
          <a:xfrm>
            <a:off x="182880" y="1097280"/>
            <a:ext cx="1691640" cy="16916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7" name="Picture Placeholder 15"/>
          <p:cNvSpPr>
            <a:spLocks noGrp="1" noChangeAspect="1"/>
          </p:cNvSpPr>
          <p:nvPr>
            <p:ph type="pic" sz="quarter" idx="18"/>
          </p:nvPr>
        </p:nvSpPr>
        <p:spPr>
          <a:xfrm>
            <a:off x="2474976" y="1097280"/>
            <a:ext cx="1691640" cy="16916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8" name="Picture Placeholder 15"/>
          <p:cNvSpPr>
            <a:spLocks noGrp="1" noChangeAspect="1"/>
          </p:cNvSpPr>
          <p:nvPr>
            <p:ph type="pic" sz="quarter" idx="19"/>
          </p:nvPr>
        </p:nvSpPr>
        <p:spPr>
          <a:xfrm>
            <a:off x="4767072" y="1097280"/>
            <a:ext cx="1691640" cy="16916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9" name="Picture Placeholder 15"/>
          <p:cNvSpPr>
            <a:spLocks noGrp="1" noChangeAspect="1"/>
          </p:cNvSpPr>
          <p:nvPr>
            <p:ph type="pic" sz="quarter" idx="20"/>
          </p:nvPr>
        </p:nvSpPr>
        <p:spPr>
          <a:xfrm>
            <a:off x="7059168" y="1097280"/>
            <a:ext cx="1691640" cy="1691640"/>
          </a:xfrm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>
              <a:defRPr/>
            </a:lvl1pPr>
          </a:lstStyle>
          <a:p>
            <a:fld id="{FA4681A3-774D-4EE1-9524-5640063B2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rgbClr val="D6F0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9589"/>
          </a:xfrm>
          <a:prstGeom prst="rect">
            <a:avLst/>
          </a:prstGeom>
          <a:solidFill>
            <a:srgbClr val="D6F0FE"/>
          </a:solidFill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707136" y="685800"/>
            <a:ext cx="4754880" cy="2743200"/>
          </a:xfrm>
        </p:spPr>
        <p:txBody>
          <a:bodyPr rIns="457200"/>
          <a:lstStyle>
            <a:lvl1pPr algn="l">
              <a:lnSpc>
                <a:spcPct val="80000"/>
              </a:lnSpc>
              <a:defRPr sz="5400" b="0" cap="none">
                <a:solidFill>
                  <a:srgbClr val="1C75BC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707136" y="3657600"/>
            <a:ext cx="4754880" cy="1500187"/>
          </a:xfrm>
        </p:spPr>
        <p:txBody>
          <a:bodyPr/>
          <a:lstStyle>
            <a:lvl1pPr marL="0" indent="0">
              <a:lnSpc>
                <a:spcPct val="100000"/>
              </a:lnSpc>
              <a:buNone/>
              <a:defRPr sz="1800" b="0">
                <a:solidFill>
                  <a:srgbClr val="1C75BC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1C75BC"/>
                </a:solidFill>
              </a:defRPr>
            </a:lvl1pPr>
          </a:lstStyle>
          <a:p>
            <a:fld id="{DFFB7470-7535-492C-A541-B933C1372C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45" y="6404559"/>
            <a:ext cx="765299" cy="3657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35508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23000" dir="5400000" rotWithShape="0">
                    <a:srgbClr val="000000">
                      <a:alpha val="34999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7200" b="1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Calibri" charset="0"/>
                <a:ea typeface="ＭＳ Ｐゴシック" charset="0"/>
                <a:cs typeface="ＭＳ Ｐゴシック" charset="0"/>
              </a:rPr>
              <a:t>THANK YOU!</a:t>
            </a:r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 bwMode="gray">
          <a:xfrm>
            <a:off x="914400" y="6629400"/>
            <a:ext cx="5852584" cy="18288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1"/>
          </p:nvPr>
        </p:nvSpPr>
        <p:spPr bwMode="gray">
          <a:xfrm>
            <a:off x="8217408" y="6629400"/>
            <a:ext cx="755904" cy="182880"/>
          </a:xfrm>
        </p:spPr>
        <p:txBody>
          <a:bodyPr/>
          <a:lstStyle>
            <a:lvl1pPr>
              <a:defRPr/>
            </a:lvl1pPr>
          </a:lstStyle>
          <a:p>
            <a:fld id="{4933FE75-FB22-4A71-9CA3-E614A338556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00" y="6575725"/>
            <a:ext cx="558204" cy="2667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7160"/>
            <a:ext cx="8778240" cy="617220"/>
          </a:xfrm>
        </p:spPr>
        <p:txBody>
          <a:bodyPr/>
          <a:lstStyle>
            <a:lvl1pPr>
              <a:lnSpc>
                <a:spcPts val="2800"/>
              </a:lnSpc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861822"/>
            <a:ext cx="8778240" cy="5031486"/>
          </a:xfrm>
        </p:spPr>
        <p:txBody>
          <a:bodyPr/>
          <a:lstStyle>
            <a:lvl1pPr>
              <a:spcBef>
                <a:spcPts val="600"/>
              </a:spcBef>
              <a:defRPr sz="2000"/>
            </a:lvl1pPr>
            <a:lvl2pPr>
              <a:spcBef>
                <a:spcPts val="600"/>
              </a:spcBef>
              <a:defRPr sz="2000">
                <a:solidFill>
                  <a:schemeClr val="tx1"/>
                </a:solidFill>
              </a:defRPr>
            </a:lvl2pPr>
            <a:lvl3pPr>
              <a:spcBef>
                <a:spcPts val="600"/>
              </a:spcBef>
              <a:defRPr sz="1800">
                <a:solidFill>
                  <a:schemeClr val="tx1"/>
                </a:solidFill>
              </a:defRPr>
            </a:lvl3pPr>
            <a:lvl4pPr>
              <a:spcBef>
                <a:spcPts val="600"/>
              </a:spcBef>
              <a:defRPr sz="1800">
                <a:solidFill>
                  <a:schemeClr val="tx1"/>
                </a:solidFill>
              </a:defRPr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2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3"/>
          </p:nvPr>
        </p:nvSpPr>
        <p:spPr bwMode="gray">
          <a:xfrm>
            <a:off x="914400" y="6629400"/>
            <a:ext cx="5852584" cy="18288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ENTER PRESENTATION TITLE UNDER "INSERT&gt;HEADER AND FOOTER"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4"/>
          </p:nvPr>
        </p:nvSpPr>
        <p:spPr bwMode="gray">
          <a:xfrm>
            <a:off x="8217408" y="6629400"/>
            <a:ext cx="755904" cy="182880"/>
          </a:xfrm>
        </p:spPr>
        <p:txBody>
          <a:bodyPr/>
          <a:lstStyle>
            <a:lvl1pPr>
              <a:defRPr>
                <a:solidFill>
                  <a:srgbClr val="4C4C4C"/>
                </a:solidFill>
              </a:defRPr>
            </a:lvl1pPr>
          </a:lstStyle>
          <a:p>
            <a:fld id="{00985AAD-9A7D-44FD-BF4F-6D9FBADBBF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 - No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95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4" y="6456045"/>
            <a:ext cx="765299" cy="36576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FCB5-C5AC-4BEB-95D2-1B762907222E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0B5C-A271-48EA-B43C-DD7C12829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 bwMode="gray">
          <a:xfrm rot="5400000">
            <a:off x="773324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182880" y="137160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82880" y="822960"/>
            <a:ext cx="8778240" cy="0"/>
          </a:xfrm>
          <a:prstGeom prst="line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0"/>
          <p:cNvSpPr>
            <a:spLocks noGrp="1"/>
          </p:cNvSpPr>
          <p:nvPr>
            <p:ph sz="quarter" idx="13"/>
          </p:nvPr>
        </p:nvSpPr>
        <p:spPr>
          <a:xfrm>
            <a:off x="182880" y="890828"/>
            <a:ext cx="8778240" cy="5565218"/>
          </a:xfrm>
        </p:spPr>
        <p:txBody>
          <a:bodyPr/>
          <a:lstStyle>
            <a:lvl1pPr>
              <a:spcBef>
                <a:spcPts val="600"/>
              </a:spcBef>
              <a:defRPr/>
            </a:lvl1pPr>
            <a:lvl2pPr>
              <a:spcBef>
                <a:spcPts val="600"/>
              </a:spcBef>
              <a:defRPr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/>
            </a:lvl4pPr>
            <a:lvl5pPr>
              <a:spcBef>
                <a:spcPts val="600"/>
              </a:spcBef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04315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95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4" y="6456045"/>
            <a:ext cx="765299" cy="36576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FCB5-C5AC-4BEB-95D2-1B762907222E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0B5C-A271-48EA-B43C-DD7C12829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 bwMode="gray">
          <a:xfrm rot="5400000">
            <a:off x="773324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itle 17"/>
          <p:cNvSpPr>
            <a:spLocks noGrp="1"/>
          </p:cNvSpPr>
          <p:nvPr>
            <p:ph type="title" hasCustomPrompt="1"/>
          </p:nvPr>
        </p:nvSpPr>
        <p:spPr>
          <a:xfrm>
            <a:off x="182880" y="137160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 flipV="1">
            <a:off x="182880" y="822960"/>
            <a:ext cx="8778240" cy="0"/>
          </a:xfrm>
          <a:prstGeom prst="line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530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95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4" y="6456045"/>
            <a:ext cx="765299" cy="36576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FCB5-C5AC-4BEB-95D2-1B762907222E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0B5C-A271-48EA-B43C-DD7C12829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 bwMode="gray">
          <a:xfrm rot="5400000">
            <a:off x="773324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3756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ighligh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9589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rgbClr val="4C4C4C"/>
              </a:solidFill>
              <a:effectLst/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cxnSp>
        <p:nvCxnSpPr>
          <p:cNvPr id="12" name="Straight Connector 11"/>
          <p:cNvCxnSpPr/>
          <p:nvPr/>
        </p:nvCxnSpPr>
        <p:spPr bwMode="gray">
          <a:xfrm rot="5400000">
            <a:off x="639762" y="6748463"/>
            <a:ext cx="220663" cy="1588"/>
          </a:xfrm>
          <a:prstGeom prst="line">
            <a:avLst/>
          </a:prstGeom>
          <a:ln w="635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94" y="6456045"/>
            <a:ext cx="765299" cy="365760"/>
          </a:xfrm>
          <a:prstGeom prst="rect">
            <a:avLst/>
          </a:prstGeom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5FCB5-C5AC-4BEB-95D2-1B762907222E}" type="datetimeFigureOut">
              <a:rPr lang="en-US" smtClean="0"/>
              <a:pPr/>
              <a:t>2/21/2018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0B5C-A271-48EA-B43C-DD7C12829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 bwMode="gray">
          <a:xfrm rot="5400000">
            <a:off x="773324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cxnSp>
        <p:nvCxnSpPr>
          <p:cNvPr id="16" name="Straight Connector 20"/>
          <p:cNvCxnSpPr>
            <a:cxnSpLocks noChangeShapeType="1"/>
          </p:cNvCxnSpPr>
          <p:nvPr userDrawn="1"/>
        </p:nvCxnSpPr>
        <p:spPr bwMode="auto">
          <a:xfrm>
            <a:off x="192701" y="5943600"/>
            <a:ext cx="87782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293129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80" y="1097280"/>
            <a:ext cx="3931920" cy="4663440"/>
          </a:xfrm>
        </p:spPr>
        <p:txBody>
          <a:bodyPr rIns="274320"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 marL="1005840"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1097280"/>
            <a:ext cx="3931920" cy="4663440"/>
          </a:xfrm>
        </p:spPr>
        <p:txBody>
          <a:bodyPr rIns="274320"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 marL="1005840"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BA6234-7D68-400B-94EB-D7A7BE17EC8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80" y="2286000"/>
            <a:ext cx="3931920" cy="3474720"/>
          </a:xfrm>
        </p:spPr>
        <p:txBody>
          <a:bodyPr/>
          <a:lstStyle>
            <a:lvl1pPr marL="0" indent="0">
              <a:buNone/>
              <a:defRPr sz="1400" b="1"/>
            </a:lvl1pPr>
            <a:lvl2pPr marL="182880" indent="-182880">
              <a:buFont typeface="Arial"/>
              <a:buChar char="•"/>
              <a:defRPr sz="1600"/>
            </a:lvl2pPr>
            <a:lvl3pPr marL="457200">
              <a:buFont typeface="Lucida Grande"/>
              <a:buChar char="–"/>
              <a:defRPr sz="1400"/>
            </a:lvl3pPr>
            <a:lvl4pPr marL="731520">
              <a:buFont typeface="Arial"/>
              <a:buChar char="•"/>
              <a:defRPr sz="14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4754880" y="2286000"/>
            <a:ext cx="3931920" cy="3474720"/>
          </a:xfrm>
        </p:spPr>
        <p:txBody>
          <a:bodyPr/>
          <a:lstStyle>
            <a:lvl1pPr marL="0" indent="0">
              <a:buNone/>
              <a:defRPr sz="1400" b="1"/>
            </a:lvl1pPr>
            <a:lvl2pPr marL="182880" indent="-182880">
              <a:buFont typeface="Arial"/>
              <a:buChar char="•"/>
              <a:defRPr sz="1600"/>
            </a:lvl2pPr>
            <a:lvl3pPr marL="457200">
              <a:buFont typeface="Lucida Grande"/>
              <a:buChar char="–"/>
              <a:defRPr sz="1400"/>
            </a:lvl3pPr>
            <a:lvl4pPr marL="731520">
              <a:buFont typeface="Arial"/>
              <a:buChar char="•"/>
              <a:defRPr sz="1400"/>
            </a:lvl4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>
          <a:xfrm>
            <a:off x="182880" y="1097280"/>
            <a:ext cx="8778240" cy="673894"/>
          </a:xfrm>
        </p:spPr>
        <p:txBody>
          <a:bodyPr rIns="365760"/>
          <a:lstStyle>
            <a:lvl1pPr marL="0" indent="0">
              <a:spcBef>
                <a:spcPts val="1000"/>
              </a:spcBef>
              <a:buNone/>
              <a:defRPr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fld id="{E67D27D1-029E-45B7-9A49-E9036C07F9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n Lef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82880" y="136922"/>
            <a:ext cx="8778240" cy="61793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3"/>
          </p:nvPr>
        </p:nvSpPr>
        <p:spPr bwMode="gray">
          <a:xfrm>
            <a:off x="182880" y="6000750"/>
            <a:ext cx="8778240" cy="521208"/>
          </a:xfrm>
        </p:spPr>
        <p:txBody>
          <a:bodyPr lIns="182880"/>
          <a:lstStyle>
            <a:lvl1pPr marL="0" indent="0" algn="ctr">
              <a:spcBef>
                <a:spcPts val="0"/>
              </a:spcBef>
              <a:buNone/>
              <a:defRPr sz="22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ENTER PRESENTATION TITLE UNDER "INSERT&gt;HEADER AND FOOTER"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fld id="{923A32AA-02D6-4B59-AD64-C7347BB3946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82880" y="1006867"/>
            <a:ext cx="3931920" cy="4753853"/>
          </a:xfrm>
        </p:spPr>
        <p:txBody>
          <a:bodyPr/>
          <a:lstStyle>
            <a:lvl1pPr marL="0" indent="0">
              <a:buNone/>
              <a:defRPr sz="1400" b="1"/>
            </a:lvl1pPr>
            <a:lvl2pPr marL="182880" indent="-182880">
              <a:buFont typeface="Arial"/>
              <a:buChar char="•"/>
              <a:defRPr sz="1600"/>
            </a:lvl2pPr>
            <a:lvl3pPr marL="457200">
              <a:buFont typeface="Lucida Grande"/>
              <a:buChar char="–"/>
              <a:defRPr sz="1400"/>
            </a:lvl3pPr>
            <a:lvl4pPr marL="731520">
              <a:buFont typeface="Arial"/>
              <a:buChar char="•"/>
              <a:defRPr sz="1400"/>
            </a:lvl4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80" y="136922"/>
            <a:ext cx="8778240" cy="617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80" y="1097756"/>
            <a:ext cx="877824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gray">
          <a:xfrm>
            <a:off x="914400" y="6629400"/>
            <a:ext cx="5852584" cy="18288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000"/>
            </a:lvl1pPr>
          </a:lstStyle>
          <a:p>
            <a:r>
              <a:rPr lang="en-US" dirty="0"/>
              <a:t>ENTER PRESENTATION TITLE UNDER "INSERT&gt;HEADER AND FOOTER"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8217408" y="6629400"/>
            <a:ext cx="753533" cy="182880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tx1"/>
                </a:solidFill>
              </a:defRPr>
            </a:lvl1pPr>
          </a:lstStyle>
          <a:p>
            <a:fld id="{FC740B5C-A271-48EA-B43C-DD7C12829F9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182880" y="822960"/>
            <a:ext cx="8778240" cy="0"/>
          </a:xfrm>
          <a:prstGeom prst="line">
            <a:avLst/>
          </a:prstGeom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3" name="Straight Connector 20"/>
          <p:cNvCxnSpPr>
            <a:cxnSpLocks noChangeShapeType="1"/>
          </p:cNvCxnSpPr>
          <p:nvPr/>
        </p:nvCxnSpPr>
        <p:spPr bwMode="auto">
          <a:xfrm>
            <a:off x="192701" y="5943600"/>
            <a:ext cx="87782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2" name="Straight Connector 11"/>
          <p:cNvCxnSpPr/>
          <p:nvPr/>
        </p:nvCxnSpPr>
        <p:spPr bwMode="gray">
          <a:xfrm rot="5400000">
            <a:off x="773324" y="6748463"/>
            <a:ext cx="220663" cy="1588"/>
          </a:xfrm>
          <a:prstGeom prst="line">
            <a:avLst/>
          </a:prstGeom>
          <a:ln w="6350" cap="flat" cmpd="sng" algn="ctr">
            <a:solidFill>
              <a:srgbClr val="626A6C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2"/>
          </p:nvPr>
        </p:nvSpPr>
        <p:spPr bwMode="gray">
          <a:xfrm>
            <a:off x="7541910" y="6660539"/>
            <a:ext cx="581891" cy="153888"/>
          </a:xfrm>
          <a:prstGeom prst="rect">
            <a:avLst/>
          </a:prstGeom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457200" rtl="0" fontAlgn="base">
              <a:spcBef>
                <a:spcPct val="0"/>
              </a:spcBef>
              <a:spcAft>
                <a:spcPct val="0"/>
              </a:spcAft>
              <a:defRPr lang="en-US" sz="1000" kern="1200" smtClean="0">
                <a:solidFill>
                  <a:srgbClr val="4C4C4C"/>
                </a:solidFill>
                <a:latin typeface="Calibri" charset="0"/>
                <a:ea typeface="ＭＳ Ｐゴシック" pitchFamily="96" charset="-128"/>
                <a:cs typeface="+mn-cs"/>
              </a:defRPr>
            </a:lvl1pPr>
          </a:lstStyle>
          <a:p>
            <a:fld id="{8FF5FCB5-C5AC-4BEB-95D2-1B762907222E}" type="datetimeFigureOut">
              <a:rPr lang="en-US" smtClean="0"/>
              <a:pPr/>
              <a:t>2/21/2018</a:t>
            </a:fld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22" y="6459166"/>
            <a:ext cx="765299" cy="36576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1371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2" r:id="rId1"/>
    <p:sldLayoutId id="2147484243" r:id="rId2"/>
    <p:sldLayoutId id="2147484265" r:id="rId3"/>
    <p:sldLayoutId id="2147484267" r:id="rId4"/>
    <p:sldLayoutId id="2147484266" r:id="rId5"/>
    <p:sldLayoutId id="2147484268" r:id="rId6"/>
    <p:sldLayoutId id="2147484237" r:id="rId7"/>
    <p:sldLayoutId id="2147484238" r:id="rId8"/>
    <p:sldLayoutId id="2147484239" r:id="rId9"/>
    <p:sldLayoutId id="2147484241" r:id="rId10"/>
    <p:sldLayoutId id="2147484262" r:id="rId11"/>
    <p:sldLayoutId id="2147484240" r:id="rId12"/>
    <p:sldLayoutId id="2147484261" r:id="rId13"/>
    <p:sldLayoutId id="2147484244" r:id="rId14"/>
  </p:sldLayoutIdLst>
  <p:hf hdr="0"/>
  <p:txStyles>
    <p:titleStyle>
      <a:lvl1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lnSpc>
          <a:spcPts val="28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lnSpc>
          <a:spcPts val="2025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lnSpc>
          <a:spcPts val="2025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lnSpc>
          <a:spcPts val="2025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lnSpc>
          <a:spcPts val="2025"/>
        </a:lnSpc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82563" indent="-182563" algn="l" defTabSz="457200" rtl="0" eaLnBrk="1" fontAlgn="base" hangingPunct="1">
        <a:spcBef>
          <a:spcPts val="3000"/>
        </a:spcBef>
        <a:spcAft>
          <a:spcPct val="0"/>
        </a:spcAft>
        <a:buSzPct val="90000"/>
        <a:buFont typeface="Arial" charset="0"/>
        <a:buChar char="•"/>
        <a:defRPr sz="2000" b="1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457200" indent="-182563" algn="l" defTabSz="457200" rtl="0" eaLnBrk="1" fontAlgn="base" hangingPunct="1">
        <a:spcBef>
          <a:spcPts val="800"/>
        </a:spcBef>
        <a:spcAft>
          <a:spcPct val="0"/>
        </a:spcAft>
        <a:buFont typeface="Arial" charset="0"/>
        <a:buChar char="–"/>
        <a:defRPr sz="20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0250" indent="-182563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•"/>
        <a:defRPr sz="18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050925" indent="-182563" algn="l" defTabSz="457200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1800">
          <a:solidFill>
            <a:schemeClr val="tx1">
              <a:lumMod val="50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ENTER PRESENTATION TITLE UNDER "INSERT&gt;HEADER AND FOOTER"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B0745B49-9096-462E-8B04-D18E6E8FA029}" type="datetime1">
              <a:rPr lang="en-US" smtClean="0"/>
              <a:t>2/21/2018</a:t>
            </a:fld>
            <a:endParaRPr lang="en-US" dirty="0"/>
          </a:p>
        </p:txBody>
      </p:sp>
      <p:cxnSp>
        <p:nvCxnSpPr>
          <p:cNvPr id="6" name="Straight Connector 20"/>
          <p:cNvCxnSpPr>
            <a:cxnSpLocks noChangeShapeType="1"/>
          </p:cNvCxnSpPr>
          <p:nvPr/>
        </p:nvCxnSpPr>
        <p:spPr bwMode="auto">
          <a:xfrm>
            <a:off x="192701" y="5943600"/>
            <a:ext cx="877824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</p:cxnSp>
    </p:spTree>
    <p:extLst>
      <p:ext uri="{BB962C8B-B14F-4D97-AF65-F5344CB8AC3E}">
        <p14:creationId xmlns:p14="http://schemas.microsoft.com/office/powerpoint/2010/main" val="10257783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f272c22566a80c26b1b4b4c6f7d6549d495d28f"/>
</p:tagLst>
</file>

<file path=ppt/theme/theme1.xml><?xml version="1.0" encoding="utf-8"?>
<a:theme xmlns:a="http://schemas.openxmlformats.org/drawingml/2006/main" name="PentairTemplate">
  <a:themeElements>
    <a:clrScheme name="Pentair Landscape Palette">
      <a:dk1>
        <a:srgbClr val="4C4C4C"/>
      </a:dk1>
      <a:lt1>
        <a:srgbClr val="FFFFFF"/>
      </a:lt1>
      <a:dk2>
        <a:srgbClr val="0C3471"/>
      </a:dk2>
      <a:lt2>
        <a:srgbClr val="FFFFFF"/>
      </a:lt2>
      <a:accent1>
        <a:srgbClr val="0C3471"/>
      </a:accent1>
      <a:accent2>
        <a:srgbClr val="64A70B"/>
      </a:accent2>
      <a:accent3>
        <a:srgbClr val="008ABC"/>
      </a:accent3>
      <a:accent4>
        <a:srgbClr val="2D3D48"/>
      </a:accent4>
      <a:accent5>
        <a:srgbClr val="D29F13"/>
      </a:accent5>
      <a:accent6>
        <a:srgbClr val="9E2A2F"/>
      </a:accent6>
      <a:hlink>
        <a:srgbClr val="008ABC"/>
      </a:hlink>
      <a:folHlink>
        <a:srgbClr val="64A7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>
            <a:ln>
              <a:noFill/>
            </a:ln>
            <a:solidFill>
              <a:srgbClr val="4C4C4C"/>
            </a:solidFill>
            <a:effectLst/>
            <a:latin typeface="Calibri" charset="0"/>
            <a:ea typeface="ＭＳ Ｐゴシック" charset="0"/>
            <a:cs typeface="ＭＳ Ｐゴシック" charset="0"/>
          </a:defRPr>
        </a:defPPr>
      </a:lstStyle>
    </a:spDef>
    <a:lnDef>
      <a:spPr bwMode="auto">
        <a:solidFill>
          <a:schemeClr val="tx2"/>
        </a:solidFill>
        <a:ln w="19050">
          <a:solidFill>
            <a:schemeClr val="tx1"/>
          </a:solidFill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23000" dir="5400000" rotWithShape="0">
                  <a:srgbClr val="000000">
                    <a:alpha val="34999"/>
                  </a:srgbClr>
                </a:outerShdw>
              </a:effectLst>
            </a14:hiddenEffects>
          </a:ext>
        </a:extLst>
      </a:spPr>
      <a:bodyPr/>
      <a:lstStyle/>
    </a:lnDef>
    <a:txDef>
      <a:spPr bwMode="auto">
        <a:noFill/>
        <a:ln w="9525">
          <a:noFill/>
          <a:miter lim="800000"/>
          <a:headEnd/>
          <a:tailEnd/>
        </a:ln>
      </a:spPr>
      <a:bodyPr lIns="0" tIns="0" rIns="0" bIns="0"/>
      <a:lstStyle>
        <a:defPPr algn="l" defTabSz="914400" eaLnBrk="0" hangingPunct="0">
          <a:buClr>
            <a:schemeClr val="tx1"/>
          </a:buClr>
          <a:buSzPct val="90000"/>
          <a:defRPr sz="2000" b="1" dirty="0">
            <a:solidFill>
              <a:schemeClr val="tx2"/>
            </a:solidFill>
            <a:ea typeface="ヒラギノ角ゴ Pro W3" charset="-128"/>
          </a:defRPr>
        </a:defPPr>
      </a:lstStyle>
    </a:txDef>
  </a:objectDefaults>
  <a:extraClrSchemeLst>
    <a:extraClrScheme>
      <a:clrScheme name="Office Theme 1">
        <a:dk1>
          <a:srgbClr val="4E5658"/>
        </a:dk1>
        <a:lt1>
          <a:srgbClr val="FFFFFF"/>
        </a:lt1>
        <a:dk2>
          <a:srgbClr val="0C3471"/>
        </a:dk2>
        <a:lt2>
          <a:srgbClr val="B6ADA5"/>
        </a:lt2>
        <a:accent1>
          <a:srgbClr val="309635"/>
        </a:accent1>
        <a:accent2>
          <a:srgbClr val="008ABC"/>
        </a:accent2>
        <a:accent3>
          <a:srgbClr val="FFFFFF"/>
        </a:accent3>
        <a:accent4>
          <a:srgbClr val="41484A"/>
        </a:accent4>
        <a:accent5>
          <a:srgbClr val="ADC9AE"/>
        </a:accent5>
        <a:accent6>
          <a:srgbClr val="007DAA"/>
        </a:accent6>
        <a:hlink>
          <a:srgbClr val="B6ADA5"/>
        </a:hlink>
        <a:folHlink>
          <a:srgbClr val="FFAA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4E5658"/>
        </a:dk1>
        <a:lt1>
          <a:srgbClr val="FFFFFF"/>
        </a:lt1>
        <a:dk2>
          <a:srgbClr val="0C3471"/>
        </a:dk2>
        <a:lt2>
          <a:srgbClr val="B6ADA5"/>
        </a:lt2>
        <a:accent1>
          <a:srgbClr val="64A70B"/>
        </a:accent1>
        <a:accent2>
          <a:srgbClr val="008ABC"/>
        </a:accent2>
        <a:accent3>
          <a:srgbClr val="FFFFFF"/>
        </a:accent3>
        <a:accent4>
          <a:srgbClr val="41484A"/>
        </a:accent4>
        <a:accent5>
          <a:srgbClr val="B8D0AA"/>
        </a:accent5>
        <a:accent6>
          <a:srgbClr val="007DAA"/>
        </a:accent6>
        <a:hlink>
          <a:srgbClr val="B6ADA5"/>
        </a:hlink>
        <a:folHlink>
          <a:srgbClr val="FFAA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4C4C4C"/>
        </a:dk1>
        <a:lt1>
          <a:srgbClr val="FFFFFF"/>
        </a:lt1>
        <a:dk2>
          <a:srgbClr val="0C3471"/>
        </a:dk2>
        <a:lt2>
          <a:srgbClr val="B6ADA5"/>
        </a:lt2>
        <a:accent1>
          <a:srgbClr val="64A70B"/>
        </a:accent1>
        <a:accent2>
          <a:srgbClr val="008ABC"/>
        </a:accent2>
        <a:accent3>
          <a:srgbClr val="FFFFFF"/>
        </a:accent3>
        <a:accent4>
          <a:srgbClr val="404040"/>
        </a:accent4>
        <a:accent5>
          <a:srgbClr val="B8D0AA"/>
        </a:accent5>
        <a:accent6>
          <a:srgbClr val="007DAA"/>
        </a:accent6>
        <a:hlink>
          <a:srgbClr val="B6ADA5"/>
        </a:hlink>
        <a:folHlink>
          <a:srgbClr val="FFAA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4C4C4C"/>
        </a:dk1>
        <a:lt1>
          <a:srgbClr val="FFFFFF"/>
        </a:lt1>
        <a:dk2>
          <a:srgbClr val="0C3471"/>
        </a:dk2>
        <a:lt2>
          <a:srgbClr val="2D3D48"/>
        </a:lt2>
        <a:accent1>
          <a:srgbClr val="64A70B"/>
        </a:accent1>
        <a:accent2>
          <a:srgbClr val="008ABC"/>
        </a:accent2>
        <a:accent3>
          <a:srgbClr val="FFFFFF"/>
        </a:accent3>
        <a:accent4>
          <a:srgbClr val="404040"/>
        </a:accent4>
        <a:accent5>
          <a:srgbClr val="B8D0AA"/>
        </a:accent5>
        <a:accent6>
          <a:srgbClr val="007DAA"/>
        </a:accent6>
        <a:hlink>
          <a:srgbClr val="50493D"/>
        </a:hlink>
        <a:folHlink>
          <a:srgbClr val="8BD3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entairTemplate" id="{C7B275A6-B8DF-46BA-B8F1-AE0E90DBBC75}" vid="{E26F5D98-A444-4980-AE0E-1D9D05EFDA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430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Lucida Grande</vt:lpstr>
      <vt:lpstr>PentairTemplate</vt:lpstr>
      <vt:lpstr>PowerPoint Presentation</vt:lpstr>
    </vt:vector>
  </TitlesOfParts>
  <Company>Pentair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Littlejohn, Felicia</dc:creator>
  <cp:lastModifiedBy>Deahna Cring</cp:lastModifiedBy>
  <cp:revision>35</cp:revision>
  <dcterms:created xsi:type="dcterms:W3CDTF">2017-02-22T04:54:34Z</dcterms:created>
  <dcterms:modified xsi:type="dcterms:W3CDTF">2018-02-21T18:16:46Z</dcterms:modified>
</cp:coreProperties>
</file>